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9" r:id="rId4"/>
    <p:sldId id="270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1" r:id="rId17"/>
    <p:sldId id="272" r:id="rId18"/>
    <p:sldId id="273" r:id="rId19"/>
    <p:sldId id="281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8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8AABE-EDE3-49E8-BFAE-77F1CB2C8BC5}" type="datetimeFigureOut">
              <a:rPr lang="cs-CZ" smtClean="0"/>
              <a:t>30.8.2016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5E598-37D9-4D37-9D6C-BF9F4764549D}" type="slidenum">
              <a:rPr lang="cs-CZ" smtClean="0"/>
              <a:t>‹#›</a:t>
            </a:fld>
            <a:endParaRPr lang="cs-C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8AABE-EDE3-49E8-BFAE-77F1CB2C8BC5}" type="datetimeFigureOut">
              <a:rPr lang="cs-CZ" smtClean="0"/>
              <a:t>30.8.2016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5E598-37D9-4D37-9D6C-BF9F4764549D}" type="slidenum">
              <a:rPr lang="cs-CZ" smtClean="0"/>
              <a:t>‹#›</a:t>
            </a:fld>
            <a:endParaRPr lang="cs-CZ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8AABE-EDE3-49E8-BFAE-77F1CB2C8BC5}" type="datetimeFigureOut">
              <a:rPr lang="cs-CZ" smtClean="0"/>
              <a:t>30.8.2016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5E598-37D9-4D37-9D6C-BF9F4764549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8AABE-EDE3-49E8-BFAE-77F1CB2C8BC5}" type="datetimeFigureOut">
              <a:rPr lang="cs-CZ" smtClean="0"/>
              <a:t>30.8.2016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5E598-37D9-4D37-9D6C-BF9F4764549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8AABE-EDE3-49E8-BFAE-77F1CB2C8BC5}" type="datetimeFigureOut">
              <a:rPr lang="cs-CZ" smtClean="0"/>
              <a:t>30.8.2016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5E598-37D9-4D37-9D6C-BF9F4764549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8AABE-EDE3-49E8-BFAE-77F1CB2C8BC5}" type="datetimeFigureOut">
              <a:rPr lang="cs-CZ" smtClean="0"/>
              <a:t>30.8.2016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5E598-37D9-4D37-9D6C-BF9F4764549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8AABE-EDE3-49E8-BFAE-77F1CB2C8BC5}" type="datetimeFigureOut">
              <a:rPr lang="cs-CZ" smtClean="0"/>
              <a:t>30.8.2016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5E598-37D9-4D37-9D6C-BF9F4764549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8AABE-EDE3-49E8-BFAE-77F1CB2C8BC5}" type="datetimeFigureOut">
              <a:rPr lang="cs-CZ" smtClean="0"/>
              <a:t>30.8.2016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5E598-37D9-4D37-9D6C-BF9F4764549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8AABE-EDE3-49E8-BFAE-77F1CB2C8BC5}" type="datetimeFigureOut">
              <a:rPr lang="cs-CZ" smtClean="0"/>
              <a:t>30.8.2016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5E598-37D9-4D37-9D6C-BF9F4764549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8AABE-EDE3-49E8-BFAE-77F1CB2C8BC5}" type="datetimeFigureOut">
              <a:rPr lang="cs-CZ" smtClean="0"/>
              <a:t>30.8.2016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5E598-37D9-4D37-9D6C-BF9F4764549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8AABE-EDE3-49E8-BFAE-77F1CB2C8BC5}" type="datetimeFigureOut">
              <a:rPr lang="cs-CZ" smtClean="0"/>
              <a:t>30.8.2016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5E598-37D9-4D37-9D6C-BF9F4764549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88D8AABE-EDE3-49E8-BFAE-77F1CB2C8BC5}" type="datetimeFigureOut">
              <a:rPr lang="cs-CZ" smtClean="0"/>
              <a:t>30.8.2016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4F85E598-37D9-4D37-9D6C-BF9F4764549D}" type="slidenum">
              <a:rPr lang="cs-CZ" smtClean="0"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19200" y="4797152"/>
            <a:ext cx="6400800" cy="841648"/>
          </a:xfrm>
        </p:spPr>
        <p:txBody>
          <a:bodyPr>
            <a:normAutofit/>
          </a:bodyPr>
          <a:lstStyle/>
          <a:p>
            <a:r>
              <a:rPr lang="cs-CZ" sz="4400" b="1" dirty="0" smtClean="0">
                <a:solidFill>
                  <a:srgbClr val="FFFF00"/>
                </a:solidFill>
              </a:rPr>
              <a:t>9. ročník</a:t>
            </a:r>
            <a:endParaRPr lang="cs-CZ" sz="4400" b="1" dirty="0">
              <a:solidFill>
                <a:srgbClr val="FFFF00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sz="6000" b="1" dirty="0" smtClean="0">
                <a:solidFill>
                  <a:srgbClr val="FF0000"/>
                </a:solidFill>
              </a:rPr>
              <a:t>Poznáváme </a:t>
            </a:r>
            <a:br>
              <a:rPr lang="cs-CZ" sz="6000" b="1" dirty="0" smtClean="0">
                <a:solidFill>
                  <a:srgbClr val="FF0000"/>
                </a:solidFill>
              </a:rPr>
            </a:br>
            <a:r>
              <a:rPr lang="cs-CZ" sz="6000" b="1" dirty="0" smtClean="0">
                <a:solidFill>
                  <a:srgbClr val="FF0000"/>
                </a:solidFill>
              </a:rPr>
              <a:t>minerály a horniny</a:t>
            </a:r>
            <a:endParaRPr lang="cs-CZ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32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20688"/>
            <a:ext cx="6048672" cy="494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9968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987" y="1556792"/>
            <a:ext cx="5478869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893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668" y="908720"/>
            <a:ext cx="6144683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9419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92696"/>
            <a:ext cx="7068558" cy="5301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7819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92696"/>
            <a:ext cx="7126544" cy="5589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796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204864"/>
            <a:ext cx="3162269" cy="2988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3483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8109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42417"/>
            <a:ext cx="5400599" cy="6289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6246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9509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471" y="1106500"/>
            <a:ext cx="5982873" cy="462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7887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05" y="369548"/>
            <a:ext cx="7343632" cy="5507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5885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574" y="1572794"/>
            <a:ext cx="6812826" cy="3512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9781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146125"/>
            <a:ext cx="4176464" cy="4012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8684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1" y="1104042"/>
            <a:ext cx="5329733" cy="4197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0124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637" y="980728"/>
            <a:ext cx="6648739" cy="498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0303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764704"/>
            <a:ext cx="6048672" cy="4778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7923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80728"/>
            <a:ext cx="4103276" cy="273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789039"/>
            <a:ext cx="2592288" cy="2535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2806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481" y="1560280"/>
            <a:ext cx="4105719" cy="3092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4715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656378"/>
            <a:ext cx="5328592" cy="336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47464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3302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64704"/>
            <a:ext cx="7701880" cy="5242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65910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478" y="1700808"/>
            <a:ext cx="4264314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46043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5300125" cy="3975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256" y="3717032"/>
            <a:ext cx="5315744" cy="2917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47314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57150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573016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31265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068" y="0"/>
            <a:ext cx="4785320" cy="3971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79" y="3871786"/>
            <a:ext cx="3638771" cy="27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" y="3263339"/>
            <a:ext cx="4792881" cy="3594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5452633"/>
      </p:ext>
    </p:extLst>
  </p:cSld>
  <p:clrMapOvr>
    <a:masterClrMapping/>
  </p:clrMapOvr>
</p:sld>
</file>

<file path=ppt/theme/theme1.xml><?xml version="1.0" encoding="utf-8"?>
<a:theme xmlns:a="http://schemas.openxmlformats.org/drawingml/2006/main" name="Horizont">
  <a:themeElements>
    <a:clrScheme name="Horizont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40</TotalTime>
  <Words>4</Words>
  <Application>Microsoft Office PowerPoint</Application>
  <PresentationFormat>Předvádění na obrazovce (4:3)</PresentationFormat>
  <Paragraphs>2</Paragraphs>
  <Slides>26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26</vt:i4>
      </vt:variant>
    </vt:vector>
  </HeadingPairs>
  <TitlesOfParts>
    <vt:vector size="27" baseType="lpstr">
      <vt:lpstr>Horizont</vt:lpstr>
      <vt:lpstr>Poznáváme  minerály a horniny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Poznáváme  minerály a horniny</dc:title>
  <dc:creator>reditel2</dc:creator>
  <cp:lastModifiedBy>reditel2</cp:lastModifiedBy>
  <cp:revision>5</cp:revision>
  <dcterms:created xsi:type="dcterms:W3CDTF">2016-08-30T10:02:22Z</dcterms:created>
  <dcterms:modified xsi:type="dcterms:W3CDTF">2016-08-30T10:52:26Z</dcterms:modified>
</cp:coreProperties>
</file>