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72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195688-D76B-4E3D-AD4A-947C8D2E0B95}" type="datetimeFigureOut">
              <a:rPr lang="cs-CZ" smtClean="0"/>
              <a:pPr/>
              <a:t>17.5.2018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A332FA-7816-417C-8B76-BD73D017D0E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R-5r21FI1dZKvJ_glJG_45LfqMd4ABaFGxnuIc_p9qlJSEOkg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s://www.thefamouspeople.com/profiles/images/benito-mussolini-2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75656" y="2276872"/>
            <a:ext cx="7344816" cy="2664296"/>
          </a:xfrm>
        </p:spPr>
        <p:txBody>
          <a:bodyPr>
            <a:noAutofit/>
          </a:bodyPr>
          <a:lstStyle/>
          <a:p>
            <a:pPr algn="ctr"/>
            <a:r>
              <a:rPr lang="cs-CZ" sz="8800" dirty="0" smtClean="0">
                <a:solidFill>
                  <a:srgbClr val="FF0000"/>
                </a:solidFill>
              </a:rPr>
              <a:t>Historické osobnosti</a:t>
            </a:r>
            <a:endParaRPr lang="cs-CZ" sz="8800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86000" y="5805264"/>
            <a:ext cx="6172200" cy="569658"/>
          </a:xfrm>
        </p:spPr>
        <p:txBody>
          <a:bodyPr>
            <a:noAutofit/>
          </a:bodyPr>
          <a:lstStyle/>
          <a:p>
            <a:pPr algn="ctr"/>
            <a:r>
              <a:rPr lang="cs-CZ" sz="3200" dirty="0" smtClean="0">
                <a:solidFill>
                  <a:schemeClr val="tx1"/>
                </a:solidFill>
              </a:rPr>
              <a:t>9. ročník</a:t>
            </a:r>
            <a:endParaRPr lang="cs-CZ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 descr="C:\Users\Samsung\Desktop\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7561268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622" y="836712"/>
            <a:ext cx="8047810" cy="5015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2930"/>
            <a:ext cx="4320480" cy="6412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Výsledek obrázku pro velká říjnová socialistická revolu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128792" cy="527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38150"/>
            <a:ext cx="4465290" cy="596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Výsledek obrázku pro m.r.štefanik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43608" y="954260"/>
            <a:ext cx="6336703" cy="434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7122"/>
            <a:ext cx="4824536" cy="618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548680"/>
            <a:ext cx="5050904" cy="582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8764" y="260648"/>
            <a:ext cx="4234147" cy="623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26" name="AutoShape 2" descr="Výsledek obrázku pro STALIN"/>
          <p:cNvSpPr>
            <a:spLocks noGrp="1" noChangeAspect="1" noChangeArrowheads="1"/>
          </p:cNvSpPr>
          <p:nvPr>
            <p:ph sz="quarter" idx="1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Obrázek 1" descr="C:\Users\reditel2\Desktop\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4608512" cy="468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Výsledek obrázku pro benito mussolini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547663" y="836712"/>
            <a:ext cx="5358943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http://player.slideplayer.cz/42/11369957/data/images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764704"/>
            <a:ext cx="3960440" cy="5337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 descr="Výsledek obrázku pro nacismus v německ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052736"/>
            <a:ext cx="3252883" cy="46760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332656"/>
            <a:ext cx="3903663" cy="570865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08104" y="4005064"/>
            <a:ext cx="2095500" cy="1400175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86776" y="476672"/>
            <a:ext cx="4392966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63688" y="332656"/>
            <a:ext cx="4176712" cy="60357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0722" name="AutoShape 2" descr="Výsledek obrázku pro goebbe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0723" name="Picture 3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620688"/>
            <a:ext cx="4176464" cy="5575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obrázek 1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4664"/>
            <a:ext cx="4393329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8640"/>
            <a:ext cx="4668805" cy="615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26" name="AutoShape 2" descr="Výsledek obrázku pro churchil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28" name="AutoShape 4" descr="Výsledek obrázku pro churchil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9" name="Picture 5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27798"/>
            <a:ext cx="4680520" cy="5546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4818" name="Picture 2" descr="C:\Users\Samsung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78922"/>
            <a:ext cx="5040559" cy="5941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740788"/>
            <a:ext cx="3894539" cy="499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4101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</TotalTime>
  <Words>5</Words>
  <Application>Microsoft Office PowerPoint</Application>
  <PresentationFormat>Předvádění na obrazovce (4:3)</PresentationFormat>
  <Paragraphs>2</Paragraphs>
  <Slides>23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Arkýř</vt:lpstr>
      <vt:lpstr>Historické osobnosti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Historické osobnosti</dc:title>
  <dc:creator>Samsung</dc:creator>
  <cp:lastModifiedBy>zaci</cp:lastModifiedBy>
  <cp:revision>10</cp:revision>
  <dcterms:created xsi:type="dcterms:W3CDTF">2017-09-04T13:59:05Z</dcterms:created>
  <dcterms:modified xsi:type="dcterms:W3CDTF">2018-05-17T08:45:49Z</dcterms:modified>
</cp:coreProperties>
</file>